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2"/>
  </p:notesMasterIdLst>
  <p:sldIdLst>
    <p:sldId id="257" r:id="rId5"/>
    <p:sldId id="256" r:id="rId6"/>
    <p:sldId id="263" r:id="rId7"/>
    <p:sldId id="261" r:id="rId8"/>
    <p:sldId id="266" r:id="rId9"/>
    <p:sldId id="267" r:id="rId10"/>
    <p:sldId id="268" r:id="rId11"/>
    <p:sldId id="269" r:id="rId12"/>
    <p:sldId id="293" r:id="rId13"/>
    <p:sldId id="282" r:id="rId14"/>
    <p:sldId id="283" r:id="rId15"/>
    <p:sldId id="294" r:id="rId16"/>
    <p:sldId id="296" r:id="rId17"/>
    <p:sldId id="286" r:id="rId18"/>
    <p:sldId id="287" r:id="rId19"/>
    <p:sldId id="288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F55"/>
    <a:srgbClr val="639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05" autoAdjust="0"/>
    <p:restoredTop sz="81784" autoAdjust="0"/>
  </p:normalViewPr>
  <p:slideViewPr>
    <p:cSldViewPr snapToGrid="0">
      <p:cViewPr varScale="1">
        <p:scale>
          <a:sx n="70" d="100"/>
          <a:sy n="70" d="100"/>
        </p:scale>
        <p:origin x="1522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3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Kennedy" userId="eb849ef7-15b5-46eb-b966-700fccb25b8b" providerId="ADAL" clId="{22ECD9B4-66E4-4E36-88CF-A0CA189C95AC}"/>
    <pc:docChg chg="modSld">
      <pc:chgData name="Michelle Kennedy" userId="eb849ef7-15b5-46eb-b966-700fccb25b8b" providerId="ADAL" clId="{22ECD9B4-66E4-4E36-88CF-A0CA189C95AC}" dt="2024-01-17T16:19:07.893" v="56" actId="20577"/>
      <pc:docMkLst>
        <pc:docMk/>
      </pc:docMkLst>
      <pc:sldChg chg="modSp mod">
        <pc:chgData name="Michelle Kennedy" userId="eb849ef7-15b5-46eb-b966-700fccb25b8b" providerId="ADAL" clId="{22ECD9B4-66E4-4E36-88CF-A0CA189C95AC}" dt="2024-01-17T16:17:51.947" v="33" actId="20577"/>
        <pc:sldMkLst>
          <pc:docMk/>
          <pc:sldMk cId="496237369" sldId="283"/>
        </pc:sldMkLst>
        <pc:spChg chg="mod">
          <ac:chgData name="Michelle Kennedy" userId="eb849ef7-15b5-46eb-b966-700fccb25b8b" providerId="ADAL" clId="{22ECD9B4-66E4-4E36-88CF-A0CA189C95AC}" dt="2024-01-17T16:17:51.947" v="33" actId="20577"/>
          <ac:spMkLst>
            <pc:docMk/>
            <pc:sldMk cId="496237369" sldId="283"/>
            <ac:spMk id="3" creationId="{2DC727A8-3802-D79F-8083-56CC6756988E}"/>
          </ac:spMkLst>
        </pc:spChg>
      </pc:sldChg>
      <pc:sldChg chg="modSp mod">
        <pc:chgData name="Michelle Kennedy" userId="eb849ef7-15b5-46eb-b966-700fccb25b8b" providerId="ADAL" clId="{22ECD9B4-66E4-4E36-88CF-A0CA189C95AC}" dt="2024-01-17T16:18:36.949" v="40" actId="20577"/>
        <pc:sldMkLst>
          <pc:docMk/>
          <pc:sldMk cId="3114747989" sldId="286"/>
        </pc:sldMkLst>
        <pc:spChg chg="mod">
          <ac:chgData name="Michelle Kennedy" userId="eb849ef7-15b5-46eb-b966-700fccb25b8b" providerId="ADAL" clId="{22ECD9B4-66E4-4E36-88CF-A0CA189C95AC}" dt="2024-01-17T16:18:36.949" v="40" actId="20577"/>
          <ac:spMkLst>
            <pc:docMk/>
            <pc:sldMk cId="3114747989" sldId="286"/>
            <ac:spMk id="7" creationId="{78CFC732-C985-3A65-08FD-9B08EA2C3A7D}"/>
          </ac:spMkLst>
        </pc:spChg>
      </pc:sldChg>
      <pc:sldChg chg="modSp mod">
        <pc:chgData name="Michelle Kennedy" userId="eb849ef7-15b5-46eb-b966-700fccb25b8b" providerId="ADAL" clId="{22ECD9B4-66E4-4E36-88CF-A0CA189C95AC}" dt="2024-01-17T16:19:07.893" v="56" actId="20577"/>
        <pc:sldMkLst>
          <pc:docMk/>
          <pc:sldMk cId="3053029366" sldId="287"/>
        </pc:sldMkLst>
        <pc:spChg chg="mod">
          <ac:chgData name="Michelle Kennedy" userId="eb849ef7-15b5-46eb-b966-700fccb25b8b" providerId="ADAL" clId="{22ECD9B4-66E4-4E36-88CF-A0CA189C95AC}" dt="2024-01-17T16:19:07.893" v="56" actId="20577"/>
          <ac:spMkLst>
            <pc:docMk/>
            <pc:sldMk cId="3053029366" sldId="287"/>
            <ac:spMk id="3" creationId="{34112386-FF57-D0E3-3C58-5459E48309B1}"/>
          </ac:spMkLst>
        </pc:spChg>
      </pc:sldChg>
    </pc:docChg>
  </pc:docChgLst>
  <pc:docChgLst>
    <pc:chgData name="Michelle Kennedy" userId="eb849ef7-15b5-46eb-b966-700fccb25b8b" providerId="ADAL" clId="{1991C018-D36D-4807-ACDC-F9845438EA7B}"/>
    <pc:docChg chg="undo custSel addSld delSld modSld">
      <pc:chgData name="Michelle Kennedy" userId="eb849ef7-15b5-46eb-b966-700fccb25b8b" providerId="ADAL" clId="{1991C018-D36D-4807-ACDC-F9845438EA7B}" dt="2024-01-12T00:32:20.322" v="961" actId="2696"/>
      <pc:docMkLst>
        <pc:docMk/>
      </pc:docMkLst>
      <pc:sldChg chg="addSp modSp mod">
        <pc:chgData name="Michelle Kennedy" userId="eb849ef7-15b5-46eb-b966-700fccb25b8b" providerId="ADAL" clId="{1991C018-D36D-4807-ACDC-F9845438EA7B}" dt="2024-01-11T21:06:42.609" v="73" actId="1076"/>
        <pc:sldMkLst>
          <pc:docMk/>
          <pc:sldMk cId="2478273347" sldId="257"/>
        </pc:sldMkLst>
        <pc:spChg chg="add mod">
          <ac:chgData name="Michelle Kennedy" userId="eb849ef7-15b5-46eb-b966-700fccb25b8b" providerId="ADAL" clId="{1991C018-D36D-4807-ACDC-F9845438EA7B}" dt="2024-01-11T21:06:42.609" v="73" actId="1076"/>
          <ac:spMkLst>
            <pc:docMk/>
            <pc:sldMk cId="2478273347" sldId="257"/>
            <ac:spMk id="3" creationId="{F84BACC2-E612-4EC6-8D2E-E70FC7B34875}"/>
          </ac:spMkLst>
        </pc:spChg>
        <pc:spChg chg="mod">
          <ac:chgData name="Michelle Kennedy" userId="eb849ef7-15b5-46eb-b966-700fccb25b8b" providerId="ADAL" clId="{1991C018-D36D-4807-ACDC-F9845438EA7B}" dt="2024-01-11T21:06:36.658" v="72" actId="1076"/>
          <ac:spMkLst>
            <pc:docMk/>
            <pc:sldMk cId="2478273347" sldId="257"/>
            <ac:spMk id="4" creationId="{65E3233B-F3EC-378F-1E64-A9E5F947091C}"/>
          </ac:spMkLst>
        </pc:spChg>
      </pc:sldChg>
      <pc:sldChg chg="add">
        <pc:chgData name="Michelle Kennedy" userId="eb849ef7-15b5-46eb-b966-700fccb25b8b" providerId="ADAL" clId="{1991C018-D36D-4807-ACDC-F9845438EA7B}" dt="2024-01-11T20:57:49.885" v="0"/>
        <pc:sldMkLst>
          <pc:docMk/>
          <pc:sldMk cId="4280162165" sldId="261"/>
        </pc:sldMkLst>
      </pc:sldChg>
      <pc:sldChg chg="add">
        <pc:chgData name="Michelle Kennedy" userId="eb849ef7-15b5-46eb-b966-700fccb25b8b" providerId="ADAL" clId="{1991C018-D36D-4807-ACDC-F9845438EA7B}" dt="2024-01-11T20:57:49.885" v="0"/>
        <pc:sldMkLst>
          <pc:docMk/>
          <pc:sldMk cId="2849856962" sldId="263"/>
        </pc:sldMkLst>
      </pc:sldChg>
      <pc:sldChg chg="add">
        <pc:chgData name="Michelle Kennedy" userId="eb849ef7-15b5-46eb-b966-700fccb25b8b" providerId="ADAL" clId="{1991C018-D36D-4807-ACDC-F9845438EA7B}" dt="2024-01-11T21:08:21.513" v="74"/>
        <pc:sldMkLst>
          <pc:docMk/>
          <pc:sldMk cId="1125235248" sldId="266"/>
        </pc:sldMkLst>
      </pc:sldChg>
      <pc:sldChg chg="add">
        <pc:chgData name="Michelle Kennedy" userId="eb849ef7-15b5-46eb-b966-700fccb25b8b" providerId="ADAL" clId="{1991C018-D36D-4807-ACDC-F9845438EA7B}" dt="2024-01-11T21:08:21.513" v="74"/>
        <pc:sldMkLst>
          <pc:docMk/>
          <pc:sldMk cId="378371520" sldId="267"/>
        </pc:sldMkLst>
      </pc:sldChg>
      <pc:sldChg chg="add">
        <pc:chgData name="Michelle Kennedy" userId="eb849ef7-15b5-46eb-b966-700fccb25b8b" providerId="ADAL" clId="{1991C018-D36D-4807-ACDC-F9845438EA7B}" dt="2024-01-11T21:08:21.513" v="74"/>
        <pc:sldMkLst>
          <pc:docMk/>
          <pc:sldMk cId="1801569378" sldId="268"/>
        </pc:sldMkLst>
      </pc:sldChg>
      <pc:sldChg chg="add">
        <pc:chgData name="Michelle Kennedy" userId="eb849ef7-15b5-46eb-b966-700fccb25b8b" providerId="ADAL" clId="{1991C018-D36D-4807-ACDC-F9845438EA7B}" dt="2024-01-11T21:08:21.513" v="74"/>
        <pc:sldMkLst>
          <pc:docMk/>
          <pc:sldMk cId="4019657785" sldId="269"/>
        </pc:sldMkLst>
      </pc:sldChg>
      <pc:sldChg chg="modSp add mod">
        <pc:chgData name="Michelle Kennedy" userId="eb849ef7-15b5-46eb-b966-700fccb25b8b" providerId="ADAL" clId="{1991C018-D36D-4807-ACDC-F9845438EA7B}" dt="2024-01-11T21:10:44.350" v="135" actId="20577"/>
        <pc:sldMkLst>
          <pc:docMk/>
          <pc:sldMk cId="330632976" sldId="282"/>
        </pc:sldMkLst>
        <pc:spChg chg="mod">
          <ac:chgData name="Michelle Kennedy" userId="eb849ef7-15b5-46eb-b966-700fccb25b8b" providerId="ADAL" clId="{1991C018-D36D-4807-ACDC-F9845438EA7B}" dt="2024-01-11T21:10:44.350" v="135" actId="20577"/>
          <ac:spMkLst>
            <pc:docMk/>
            <pc:sldMk cId="330632976" sldId="282"/>
            <ac:spMk id="2" creationId="{35FD98AC-0189-1209-A510-7BF67CB2C660}"/>
          </ac:spMkLst>
        </pc:spChg>
      </pc:sldChg>
      <pc:sldChg chg="modSp add mod modNotesTx">
        <pc:chgData name="Michelle Kennedy" userId="eb849ef7-15b5-46eb-b966-700fccb25b8b" providerId="ADAL" clId="{1991C018-D36D-4807-ACDC-F9845438EA7B}" dt="2024-01-11T23:26:22.810" v="598"/>
        <pc:sldMkLst>
          <pc:docMk/>
          <pc:sldMk cId="496237369" sldId="283"/>
        </pc:sldMkLst>
        <pc:spChg chg="mod">
          <ac:chgData name="Michelle Kennedy" userId="eb849ef7-15b5-46eb-b966-700fccb25b8b" providerId="ADAL" clId="{1991C018-D36D-4807-ACDC-F9845438EA7B}" dt="2024-01-11T23:26:08.475" v="595" actId="27636"/>
          <ac:spMkLst>
            <pc:docMk/>
            <pc:sldMk cId="496237369" sldId="283"/>
            <ac:spMk id="3" creationId="{2DC727A8-3802-D79F-8083-56CC6756988E}"/>
          </ac:spMkLst>
        </pc:spChg>
      </pc:sldChg>
      <pc:sldChg chg="modSp add mod">
        <pc:chgData name="Michelle Kennedy" userId="eb849ef7-15b5-46eb-b966-700fccb25b8b" providerId="ADAL" clId="{1991C018-D36D-4807-ACDC-F9845438EA7B}" dt="2024-01-11T23:39:07.062" v="924"/>
        <pc:sldMkLst>
          <pc:docMk/>
          <pc:sldMk cId="3114747989" sldId="286"/>
        </pc:sldMkLst>
        <pc:spChg chg="mod">
          <ac:chgData name="Michelle Kennedy" userId="eb849ef7-15b5-46eb-b966-700fccb25b8b" providerId="ADAL" clId="{1991C018-D36D-4807-ACDC-F9845438EA7B}" dt="2024-01-11T23:39:07.062" v="924"/>
          <ac:spMkLst>
            <pc:docMk/>
            <pc:sldMk cId="3114747989" sldId="286"/>
            <ac:spMk id="7" creationId="{78CFC732-C985-3A65-08FD-9B08EA2C3A7D}"/>
          </ac:spMkLst>
        </pc:spChg>
      </pc:sldChg>
      <pc:sldChg chg="modSp add mod">
        <pc:chgData name="Michelle Kennedy" userId="eb849ef7-15b5-46eb-b966-700fccb25b8b" providerId="ADAL" clId="{1991C018-D36D-4807-ACDC-F9845438EA7B}" dt="2024-01-12T00:02:54.705" v="959" actId="20577"/>
        <pc:sldMkLst>
          <pc:docMk/>
          <pc:sldMk cId="3053029366" sldId="287"/>
        </pc:sldMkLst>
        <pc:spChg chg="mod">
          <ac:chgData name="Michelle Kennedy" userId="eb849ef7-15b5-46eb-b966-700fccb25b8b" providerId="ADAL" clId="{1991C018-D36D-4807-ACDC-F9845438EA7B}" dt="2024-01-12T00:02:54.705" v="959" actId="20577"/>
          <ac:spMkLst>
            <pc:docMk/>
            <pc:sldMk cId="3053029366" sldId="287"/>
            <ac:spMk id="3" creationId="{34112386-FF57-D0E3-3C58-5459E48309B1}"/>
          </ac:spMkLst>
        </pc:spChg>
      </pc:sldChg>
      <pc:sldChg chg="add">
        <pc:chgData name="Michelle Kennedy" userId="eb849ef7-15b5-46eb-b966-700fccb25b8b" providerId="ADAL" clId="{1991C018-D36D-4807-ACDC-F9845438EA7B}" dt="2024-01-11T23:31:31.045" v="922"/>
        <pc:sldMkLst>
          <pc:docMk/>
          <pc:sldMk cId="2303771057" sldId="288"/>
        </pc:sldMkLst>
      </pc:sldChg>
      <pc:sldChg chg="add">
        <pc:chgData name="Michelle Kennedy" userId="eb849ef7-15b5-46eb-b966-700fccb25b8b" providerId="ADAL" clId="{1991C018-D36D-4807-ACDC-F9845438EA7B}" dt="2024-01-11T23:31:31.045" v="922"/>
        <pc:sldMkLst>
          <pc:docMk/>
          <pc:sldMk cId="1212902483" sldId="290"/>
        </pc:sldMkLst>
      </pc:sldChg>
      <pc:sldChg chg="add del">
        <pc:chgData name="Michelle Kennedy" userId="eb849ef7-15b5-46eb-b966-700fccb25b8b" providerId="ADAL" clId="{1991C018-D36D-4807-ACDC-F9845438EA7B}" dt="2024-01-11T21:10:25.321" v="114" actId="2696"/>
        <pc:sldMkLst>
          <pc:docMk/>
          <pc:sldMk cId="264755045" sldId="291"/>
        </pc:sldMkLst>
      </pc:sldChg>
      <pc:sldChg chg="modSp add mod">
        <pc:chgData name="Michelle Kennedy" userId="eb849ef7-15b5-46eb-b966-700fccb25b8b" providerId="ADAL" clId="{1991C018-D36D-4807-ACDC-F9845438EA7B}" dt="2024-01-11T21:09:59.340" v="113" actId="20577"/>
        <pc:sldMkLst>
          <pc:docMk/>
          <pc:sldMk cId="4108859011" sldId="293"/>
        </pc:sldMkLst>
        <pc:spChg chg="mod">
          <ac:chgData name="Michelle Kennedy" userId="eb849ef7-15b5-46eb-b966-700fccb25b8b" providerId="ADAL" clId="{1991C018-D36D-4807-ACDC-F9845438EA7B}" dt="2024-01-11T21:09:59.340" v="113" actId="20577"/>
          <ac:spMkLst>
            <pc:docMk/>
            <pc:sldMk cId="4108859011" sldId="293"/>
            <ac:spMk id="8" creationId="{9FC8A4D8-D3EC-F6C7-B592-48F551051BA9}"/>
          </ac:spMkLst>
        </pc:spChg>
      </pc:sldChg>
      <pc:sldChg chg="modSp add mod modNotesTx">
        <pc:chgData name="Michelle Kennedy" userId="eb849ef7-15b5-46eb-b966-700fccb25b8b" providerId="ADAL" clId="{1991C018-D36D-4807-ACDC-F9845438EA7B}" dt="2024-01-11T23:30:51.633" v="921" actId="20577"/>
        <pc:sldMkLst>
          <pc:docMk/>
          <pc:sldMk cId="2449547978" sldId="294"/>
        </pc:sldMkLst>
        <pc:spChg chg="mod">
          <ac:chgData name="Michelle Kennedy" userId="eb849ef7-15b5-46eb-b966-700fccb25b8b" providerId="ADAL" clId="{1991C018-D36D-4807-ACDC-F9845438EA7B}" dt="2024-01-11T23:27:13.523" v="609" actId="255"/>
          <ac:spMkLst>
            <pc:docMk/>
            <pc:sldMk cId="2449547978" sldId="294"/>
            <ac:spMk id="3" creationId="{2DC727A8-3802-D79F-8083-56CC6756988E}"/>
          </ac:spMkLst>
        </pc:spChg>
      </pc:sldChg>
      <pc:sldChg chg="add del">
        <pc:chgData name="Michelle Kennedy" userId="eb849ef7-15b5-46eb-b966-700fccb25b8b" providerId="ADAL" clId="{1991C018-D36D-4807-ACDC-F9845438EA7B}" dt="2024-01-12T00:32:20.322" v="961" actId="2696"/>
        <pc:sldMkLst>
          <pc:docMk/>
          <pc:sldMk cId="2574771691" sldId="295"/>
        </pc:sldMkLst>
      </pc:sldChg>
      <pc:sldChg chg="modSp add mod modNotesTx">
        <pc:chgData name="Michelle Kennedy" userId="eb849ef7-15b5-46eb-b966-700fccb25b8b" providerId="ADAL" clId="{1991C018-D36D-4807-ACDC-F9845438EA7B}" dt="2024-01-12T00:31:39.726" v="960" actId="6549"/>
        <pc:sldMkLst>
          <pc:docMk/>
          <pc:sldMk cId="4178739350" sldId="296"/>
        </pc:sldMkLst>
        <pc:spChg chg="mod">
          <ac:chgData name="Michelle Kennedy" userId="eb849ef7-15b5-46eb-b966-700fccb25b8b" providerId="ADAL" clId="{1991C018-D36D-4807-ACDC-F9845438EA7B}" dt="2024-01-11T23:29:27.359" v="723" actId="20577"/>
          <ac:spMkLst>
            <pc:docMk/>
            <pc:sldMk cId="4178739350" sldId="296"/>
            <ac:spMk id="3" creationId="{2DC727A8-3802-D79F-8083-56CC6756988E}"/>
          </ac:spMkLst>
        </pc:spChg>
      </pc:sldChg>
    </pc:docChg>
  </pc:docChgLst>
  <pc:docChgLst>
    <pc:chgData name="Michelle Kennedy" userId="eb849ef7-15b5-46eb-b966-700fccb25b8b" providerId="ADAL" clId="{5EE19519-40B3-421F-930D-34868CB9C160}"/>
    <pc:docChg chg="undo custSel modSld">
      <pc:chgData name="Michelle Kennedy" userId="eb849ef7-15b5-46eb-b966-700fccb25b8b" providerId="ADAL" clId="{5EE19519-40B3-421F-930D-34868CB9C160}" dt="2023-11-22T23:08:41.467" v="64" actId="113"/>
      <pc:docMkLst>
        <pc:docMk/>
      </pc:docMkLst>
      <pc:sldChg chg="addSp modSp mod">
        <pc:chgData name="Michelle Kennedy" userId="eb849ef7-15b5-46eb-b966-700fccb25b8b" providerId="ADAL" clId="{5EE19519-40B3-421F-930D-34868CB9C160}" dt="2023-11-22T23:08:41.467" v="64" actId="113"/>
        <pc:sldMkLst>
          <pc:docMk/>
          <pc:sldMk cId="1221011914" sldId="256"/>
        </pc:sldMkLst>
        <pc:spChg chg="add mod">
          <ac:chgData name="Michelle Kennedy" userId="eb849ef7-15b5-46eb-b966-700fccb25b8b" providerId="ADAL" clId="{5EE19519-40B3-421F-930D-34868CB9C160}" dt="2023-11-22T23:08:41.467" v="64" actId="113"/>
          <ac:spMkLst>
            <pc:docMk/>
            <pc:sldMk cId="1221011914" sldId="256"/>
            <ac:spMk id="3" creationId="{7CBB7B8D-B988-C13C-6DD3-531188C83D0A}"/>
          </ac:spMkLst>
        </pc:spChg>
      </pc:sldChg>
      <pc:sldChg chg="modSp mod">
        <pc:chgData name="Michelle Kennedy" userId="eb849ef7-15b5-46eb-b966-700fccb25b8b" providerId="ADAL" clId="{5EE19519-40B3-421F-930D-34868CB9C160}" dt="2023-11-22T23:06:36.610" v="14" actId="2711"/>
        <pc:sldMkLst>
          <pc:docMk/>
          <pc:sldMk cId="2478273347" sldId="257"/>
        </pc:sldMkLst>
        <pc:spChg chg="mod">
          <ac:chgData name="Michelle Kennedy" userId="eb849ef7-15b5-46eb-b966-700fccb25b8b" providerId="ADAL" clId="{5EE19519-40B3-421F-930D-34868CB9C160}" dt="2023-11-22T23:06:28.637" v="13" actId="2711"/>
          <ac:spMkLst>
            <pc:docMk/>
            <pc:sldMk cId="2478273347" sldId="257"/>
            <ac:spMk id="4" creationId="{65E3233B-F3EC-378F-1E64-A9E5F947091C}"/>
          </ac:spMkLst>
        </pc:spChg>
        <pc:spChg chg="mod">
          <ac:chgData name="Michelle Kennedy" userId="eb849ef7-15b5-46eb-b966-700fccb25b8b" providerId="ADAL" clId="{5EE19519-40B3-421F-930D-34868CB9C160}" dt="2023-11-22T23:06:36.610" v="14" actId="2711"/>
          <ac:spMkLst>
            <pc:docMk/>
            <pc:sldMk cId="2478273347" sldId="257"/>
            <ac:spMk id="6" creationId="{9CBD1D4C-8952-2ED2-57B7-E50075D69C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0086C3-95DC-644B-9CA0-350CA51C93E0}" type="datetimeFigureOut">
              <a:rPr lang="en-US" smtClean="0"/>
              <a:t>1/17/2024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693B-01BB-E54B-9BCC-EA9F115A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3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ADF7A-382D-4239-B8F4-5F90D6FB49C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February 23, 2022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3A95E4C-6FA9-4697-A565-EB9D7C7ADF4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Introduction and Goals</a:t>
            </a:r>
          </a:p>
        </p:txBody>
      </p:sp>
    </p:spTree>
    <p:extLst>
      <p:ext uri="{BB962C8B-B14F-4D97-AF65-F5344CB8AC3E}">
        <p14:creationId xmlns:p14="http://schemas.microsoft.com/office/powerpoint/2010/main" val="3238092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13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7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55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34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8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0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Basic Principles of Foot and Ankle Trauma and Reconstructive Surgery for DPMs</a:t>
            </a:r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 is jointly provided by ACFAS and AO North America. </a:t>
            </a:r>
          </a:p>
          <a:p>
            <a:pPr algn="l"/>
            <a:endParaRPr lang="en-US" b="0" i="0" dirty="0">
              <a:solidFill>
                <a:srgbClr val="2A2A2A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Join us for evidence-based lectures, time in the AO skills lab, practical exercises, and small group discussions. The AO Skills Lab will engage surgeons with hands-on learning of basic principles and practical know-how needed for live surgery.  Interactive case small group case discussions will help participants to understand decision-making, management skills, and potential pitfalls. In the practical exercises, participants will be trained in the application of fixation techniques applicable to the foot and ankle.</a:t>
            </a:r>
          </a:p>
          <a:p>
            <a:pPr algn="l"/>
            <a:endParaRPr lang="en-US" b="0" i="0" dirty="0">
              <a:solidFill>
                <a:srgbClr val="2A2A2A"/>
              </a:solidFill>
              <a:effectLst/>
              <a:latin typeface="Source Sans Pro" panose="020B0503030403020204" pitchFamily="34" charset="0"/>
            </a:endParaRPr>
          </a:p>
          <a:p>
            <a:pPr algn="l"/>
            <a:r>
              <a:rPr lang="en-US" b="0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There is a table at the back of the room if you’d like to get more information, or you can check the ACFAS website.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3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387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Residents are welcome to stick around for the Forum’s fourth General Session. Please do note that if you’re attending the Coding and Billing Fundamentals Course, that starts at 2:30pm.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3:40 Break – be sure to sign for CME – two sign-ins are required to get your CME certificate. Also visit our partner organization tables and the ACFAS/AO North America table for more information about these courses.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6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Smaller, intimate rooms and open conversations. Attendees will be divided into three rooms and then reconvene in this room at the end of Forum.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7693B-01BB-E54B-9BCC-EA9F115A26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21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59FDEBA-B6B8-92F9-5F3B-77FEBB202F1C}"/>
              </a:ext>
            </a:extLst>
          </p:cNvPr>
          <p:cNvSpPr/>
          <p:nvPr userDrawn="1"/>
        </p:nvSpPr>
        <p:spPr>
          <a:xfrm>
            <a:off x="0" y="1334729"/>
            <a:ext cx="12192000" cy="5523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7E63E8-3B6F-2D41-AA07-BA6C424779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0" y="3986357"/>
            <a:ext cx="5510644" cy="419388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092FF5-7DC2-C24B-9A02-6615A1740C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4601801"/>
            <a:ext cx="5510644" cy="74771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Title and Organization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8AEF01B7-A2F3-3FB8-A612-8F5A5DE71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26502" y="5756173"/>
            <a:ext cx="4000500" cy="876300"/>
          </a:xfrm>
          <a:prstGeom prst="rect">
            <a:avLst/>
          </a:prstGeom>
        </p:spPr>
      </p:pic>
      <p:pic>
        <p:nvPicPr>
          <p:cNvPr id="4" name="Picture 3" descr="A blue and purple text with a dolphin&#10;&#10;Description automatically generated">
            <a:extLst>
              <a:ext uri="{FF2B5EF4-FFF2-40B4-BE49-F238E27FC236}">
                <a16:creationId xmlns:a16="http://schemas.microsoft.com/office/drawing/2014/main" id="{6E68092E-1A21-BFC4-87CC-12AFB52074A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905" y="3641788"/>
            <a:ext cx="5446739" cy="31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63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DE72CBBD-EEB0-8B72-0AAC-7A1AD9CB7B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68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72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43E3A-1071-F049-83AE-F67CE944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8DD15-E824-9648-9D57-342C86C3D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DE0D8934-2111-2540-8B8D-BC113F437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782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5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143D6-EB40-744D-9B57-3DC9959EB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19A0B-8359-FA43-B278-2DE94F907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36990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42302673-A7DA-DA46-AC4A-9E8D785B5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70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F2B16490-D1AE-06CD-709C-9A6409CDA148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46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3099A-B558-3F4A-AA54-36F7741A6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070624-7793-E44A-A943-E6BF73FC95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27646"/>
            <a:ext cx="5181600" cy="3629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7ADDD-83E5-374F-BABF-44F295BA4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646"/>
            <a:ext cx="5181600" cy="3629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32B4205E-86FD-CF44-81A8-BD187CAA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624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0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FCA12-8112-A24B-B534-1A2CF9CDF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1912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CECF17-270C-5844-8B9A-580F91D5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93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A5E204-7959-784A-852C-67AA0D555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323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2BD71B-53DE-7449-8BA6-E0180E855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493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A4FBD-1540-8544-A57A-47091E4153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323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2BC99C2F-1C90-5CC3-6C83-571D0CEAA2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724400" y="6368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21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86394-3229-CF41-B051-8F9A3D39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7">
            <a:extLst>
              <a:ext uri="{FF2B5EF4-FFF2-40B4-BE49-F238E27FC236}">
                <a16:creationId xmlns:a16="http://schemas.microsoft.com/office/drawing/2014/main" id="{AE91C549-E25F-0D46-8188-9A201094A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7031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14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18A067C5-168E-0B4D-9F73-A88CDF66E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45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6B49D-C71E-1CD4-D870-A47C9BCC4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26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C8BC1-5B15-4440-8E21-62BA82AB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5955"/>
            <a:ext cx="6172200" cy="4305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821B1B-B1E9-DA43-8F65-E4365EE31E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55955"/>
            <a:ext cx="3932237" cy="43130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96EE1063-7B2A-054F-914F-7E3AB10BE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9291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70A200B-2CA5-4C22-8341-CD698FCA6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939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24545-0750-2A41-B70D-69AD16B8F5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04335"/>
            <a:ext cx="6172200" cy="43567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00F190-36A4-5741-AD50-4F1A4A946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0774"/>
            <a:ext cx="3932237" cy="42732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F8C418-AB22-F24C-AD13-1797797D6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387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DBDF808-EFC6-7E1C-BD81-7D5C9EBA6C8B}"/>
              </a:ext>
            </a:extLst>
          </p:cNvPr>
          <p:cNvSpPr txBox="1">
            <a:spLocks/>
          </p:cNvSpPr>
          <p:nvPr userDrawn="1"/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73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979D45A-FF32-15DF-C3F3-5ED33A930E35}"/>
              </a:ext>
            </a:extLst>
          </p:cNvPr>
          <p:cNvSpPr/>
          <p:nvPr userDrawn="1"/>
        </p:nvSpPr>
        <p:spPr>
          <a:xfrm>
            <a:off x="0" y="0"/>
            <a:ext cx="12192000" cy="13374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E68F6-A48D-A94C-9223-8554C226E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547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9E4CD-E400-0247-B473-E854C9563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439"/>
            <a:ext cx="10515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829E1-5712-B749-818A-29EA4F2FA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68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0C90F23A-F70F-DB5D-A7AB-76E11C98F92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321800" y="6166781"/>
            <a:ext cx="2294527" cy="5106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4337FC9-58CB-B77E-86E5-C11F69075F54}"/>
              </a:ext>
            </a:extLst>
          </p:cNvPr>
          <p:cNvSpPr/>
          <p:nvPr userDrawn="1"/>
        </p:nvSpPr>
        <p:spPr>
          <a:xfrm>
            <a:off x="0" y="5973037"/>
            <a:ext cx="12192000" cy="45719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24A13B-0661-2176-6DD6-BAF8A9F646C7}"/>
              </a:ext>
            </a:extLst>
          </p:cNvPr>
          <p:cNvSpPr/>
          <p:nvPr userDrawn="1"/>
        </p:nvSpPr>
        <p:spPr>
          <a:xfrm>
            <a:off x="0" y="1221965"/>
            <a:ext cx="12192000" cy="12768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logo with blue and purple text&#10;&#10;Description automatically generated">
            <a:extLst>
              <a:ext uri="{FF2B5EF4-FFF2-40B4-BE49-F238E27FC236}">
                <a16:creationId xmlns:a16="http://schemas.microsoft.com/office/drawing/2014/main" id="{9BB3D578-E963-EA78-B587-BD5A3226DB9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40545" y="6077574"/>
            <a:ext cx="1514383" cy="71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D2AB943-63FB-7C87-09E5-9A0D5FED87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918583"/>
            <a:ext cx="5510644" cy="833021"/>
          </a:xfrm>
        </p:spPr>
        <p:txBody>
          <a:bodyPr>
            <a:normAutofit/>
          </a:bodyPr>
          <a:lstStyle/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E3233B-F3EC-378F-1E64-A9E5F947091C}"/>
              </a:ext>
            </a:extLst>
          </p:cNvPr>
          <p:cNvSpPr txBox="1"/>
          <p:nvPr/>
        </p:nvSpPr>
        <p:spPr>
          <a:xfrm>
            <a:off x="662866" y="1668833"/>
            <a:ext cx="108662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2024 Residency Directors Forum:</a:t>
            </a:r>
          </a:p>
          <a:p>
            <a:pPr algn="ctr"/>
            <a:r>
              <a:rPr lang="en-US" sz="3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We’re Making Waves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BD1D4C-8952-2ED2-57B7-E50075D69C40}"/>
              </a:ext>
            </a:extLst>
          </p:cNvPr>
          <p:cNvSpPr txBox="1"/>
          <p:nvPr/>
        </p:nvSpPr>
        <p:spPr>
          <a:xfrm>
            <a:off x="6096000" y="4901671"/>
            <a:ext cx="5433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Randall Dei, DPM, FACFAS, Moderator</a:t>
            </a: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F84BACC2-E612-4EC6-8D2E-E70FC7B34875}"/>
              </a:ext>
            </a:extLst>
          </p:cNvPr>
          <p:cNvSpPr txBox="1">
            <a:spLocks/>
          </p:cNvSpPr>
          <p:nvPr/>
        </p:nvSpPr>
        <p:spPr>
          <a:xfrm>
            <a:off x="6057245" y="3452949"/>
            <a:ext cx="5510643" cy="1071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Co-Hosted by ACFAS and </a:t>
            </a:r>
          </a:p>
          <a:p>
            <a:r>
              <a:rPr lang="en-US" dirty="0"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Council of Teaching Hospitals (COTH)</a:t>
            </a:r>
          </a:p>
        </p:txBody>
      </p:sp>
    </p:spTree>
    <p:extLst>
      <p:ext uri="{BB962C8B-B14F-4D97-AF65-F5344CB8AC3E}">
        <p14:creationId xmlns:p14="http://schemas.microsoft.com/office/powerpoint/2010/main" val="247827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98AC-0189-1209-A510-7BF67CB2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27A8-3802-D79F-8083-56CC6756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9088"/>
            <a:ext cx="10648950" cy="405747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/>
              <a:t>Residency Directors Forum/Residents Day Shared Lunch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12:00</a:t>
            </a:r>
            <a:r>
              <a:rPr lang="en-US" sz="2400" dirty="0"/>
              <a:t>: Introduction and Welcome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GS1 12:10</a:t>
            </a:r>
            <a:r>
              <a:rPr lang="en-US" sz="2400" dirty="0"/>
              <a:t>: Student Recruitment Crisis: A Rising Tide Lifts All Boats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GS2 12:40</a:t>
            </a:r>
            <a:r>
              <a:rPr lang="en-US" sz="2400" dirty="0"/>
              <a:t>: PRR Logging Quiz: Keep Your Program Ship-Shape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GS3 1:00</a:t>
            </a:r>
            <a:r>
              <a:rPr lang="en-US" sz="2400" dirty="0"/>
              <a:t>: The Legal Aspect of Residency Programs: Surfing the Waves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E7A67-F26F-051A-B15F-AC8C43F8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2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98AC-0189-1209-A510-7BF67CB2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27A8-3802-D79F-8083-56CC6756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438"/>
            <a:ext cx="10648950" cy="438386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u="sng" dirty="0"/>
              <a:t>1:30</a:t>
            </a:r>
            <a:r>
              <a:rPr lang="en-US" sz="2400" b="1" dirty="0"/>
              <a:t>: 15 Min Break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GS4 1:45</a:t>
            </a:r>
            <a:r>
              <a:rPr lang="en-US" sz="2400" dirty="0"/>
              <a:t>: Generational Differences and their Impact on Incoming Residents: Something’s Fishy Here… </a:t>
            </a:r>
            <a:r>
              <a:rPr lang="en-US" sz="2400" i="1" dirty="0"/>
              <a:t>(optional session for residents)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GS5 2:45</a:t>
            </a:r>
            <a:r>
              <a:rPr lang="en-US" sz="2400" dirty="0"/>
              <a:t>: Mock RRC Program Review: Charting the Right Course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GS6 3:30</a:t>
            </a:r>
            <a:r>
              <a:rPr lang="en-US" sz="2400" dirty="0"/>
              <a:t>: CPME Update</a:t>
            </a:r>
          </a:p>
          <a:p>
            <a:pPr marL="0" indent="0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u="sng" dirty="0"/>
              <a:t>3:40</a:t>
            </a:r>
            <a:r>
              <a:rPr lang="en-US" sz="2400" b="1" dirty="0"/>
              <a:t>: 20 Min Break and second CME scanning/sign-in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E7A67-F26F-051A-B15F-AC8C43F8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37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98AC-0189-1209-A510-7BF67CB2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27A8-3802-D79F-8083-56CC6756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200"/>
            <a:ext cx="10648950" cy="41148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2400" b="1" u="sng" dirty="0"/>
              <a:t>TOWN HALL MEETINGS: 30 Min Each</a:t>
            </a:r>
          </a:p>
          <a:p>
            <a:pPr marL="0" indent="0" algn="ctr">
              <a:buNone/>
            </a:pPr>
            <a:endParaRPr lang="en-US" sz="2200" b="1" i="0" dirty="0">
              <a:solidFill>
                <a:srgbClr val="2A2A2A"/>
              </a:solidFill>
              <a:effectLst/>
            </a:endParaRPr>
          </a:p>
          <a:p>
            <a:pPr marL="0" indent="0" algn="ctr">
              <a:buNone/>
            </a:pPr>
            <a:r>
              <a:rPr lang="en-US" sz="2200" b="1" i="0" dirty="0">
                <a:solidFill>
                  <a:srgbClr val="2A2A2A"/>
                </a:solidFill>
                <a:effectLst/>
              </a:rPr>
              <a:t>4:00 - 4:30 pm / 4:35 - 5:05 pm / 5:10 - 5:40 pm</a:t>
            </a:r>
            <a:br>
              <a:rPr lang="en-US" sz="2200" dirty="0"/>
            </a:br>
            <a:r>
              <a:rPr lang="en-US" sz="2200" b="0" i="1" dirty="0">
                <a:solidFill>
                  <a:srgbClr val="2A2A2A"/>
                </a:solidFill>
                <a:effectLst/>
              </a:rPr>
              <a:t>Attendees stay in their assigned rooms; speakers rotate.</a:t>
            </a:r>
            <a:endParaRPr lang="en-US" sz="2200" u="sng" dirty="0"/>
          </a:p>
          <a:p>
            <a:pPr marL="0" indent="0">
              <a:buNone/>
            </a:pPr>
            <a:endParaRPr lang="en-US" sz="2200" u="sng" dirty="0"/>
          </a:p>
          <a:p>
            <a:pPr marL="0" indent="0">
              <a:buNone/>
            </a:pPr>
            <a:r>
              <a:rPr lang="en-US" sz="2400" u="sng" dirty="0"/>
              <a:t>TH1</a:t>
            </a:r>
            <a:r>
              <a:rPr lang="en-US" sz="2400" dirty="0"/>
              <a:t>: Listening to the People: Make Your Own Waves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/>
              <a:t>TH2</a:t>
            </a:r>
            <a:r>
              <a:rPr lang="en-US" sz="2400" dirty="0"/>
              <a:t>: Sailing the Ocean - Best Practices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TH3</a:t>
            </a:r>
            <a:r>
              <a:rPr lang="en-US" sz="2400" dirty="0"/>
              <a:t>: Tips and Tricks for Navigating a Successful Program: Adjusting your Sail</a:t>
            </a:r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E7A67-F26F-051A-B15F-AC8C43F8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54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D98AC-0189-1209-A510-7BF67CB2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27A8-3802-D79F-8083-56CC67569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5438"/>
            <a:ext cx="10648950" cy="43838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u="sng" dirty="0"/>
              <a:t>5:40</a:t>
            </a:r>
            <a:r>
              <a:rPr lang="en-US" sz="2400" b="1" dirty="0"/>
              <a:t>: 20 Min Break </a:t>
            </a:r>
          </a:p>
          <a:p>
            <a:pPr marL="0" indent="0" algn="ctr">
              <a:buNone/>
            </a:pPr>
            <a:r>
              <a:rPr lang="en-US" sz="2400" b="1" i="1" dirty="0"/>
              <a:t>Bar and Appetizers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u="sng" dirty="0"/>
              <a:t>GS7 6:00</a:t>
            </a:r>
            <a:r>
              <a:rPr lang="en-US" sz="2400" dirty="0"/>
              <a:t>: Town Hall – Lessons Learned: Soothing Wisdom from the Sea</a:t>
            </a:r>
            <a:endParaRPr lang="en-US" sz="2400" u="sng" dirty="0"/>
          </a:p>
          <a:p>
            <a:pPr marL="0" indent="0">
              <a:buNone/>
            </a:pPr>
            <a:endParaRPr lang="en-US" sz="2400" u="sng" dirty="0"/>
          </a:p>
          <a:p>
            <a:pPr marL="0" indent="0" algn="ctr">
              <a:buNone/>
            </a:pPr>
            <a:r>
              <a:rPr lang="en-US" sz="2400" u="sng" dirty="0"/>
              <a:t>6:30:</a:t>
            </a:r>
            <a:r>
              <a:rPr lang="en-US" sz="2400" dirty="0"/>
              <a:t>	Residency Directors Forum Closing</a:t>
            </a:r>
            <a:endParaRPr lang="en-US" sz="2400" b="1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u="s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7E7A67-F26F-051A-B15F-AC8C43F895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73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DC83-5F7B-3C1D-84B2-4A7D0CA0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Organizations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8E15F-3072-344B-513F-C38121996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FC732-C985-3A65-08FD-9B08EA2C3A7D}"/>
              </a:ext>
            </a:extLst>
          </p:cNvPr>
          <p:cNvSpPr txBox="1"/>
          <p:nvPr/>
        </p:nvSpPr>
        <p:spPr>
          <a:xfrm>
            <a:off x="1102759" y="1920402"/>
            <a:ext cx="11013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AACPM: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Mori North, Executive Director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ABFAS: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Kathy Kreiter, Executive Director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COTH: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Susan Claffey, Director, Office of Graduate Services </a:t>
            </a:r>
          </a:p>
          <a:p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CPME: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</a:t>
            </a:r>
            <a:r>
              <a:rPr lang="en-US" sz="2800" b="0" i="0" dirty="0">
                <a:solidFill>
                  <a:srgbClr val="333333"/>
                </a:solidFill>
                <a:effectLst/>
                <a:latin typeface="Helvetica Neue"/>
              </a:rPr>
              <a:t>John T. Marcoux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, DPM, FACFAS, Chair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PRR: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Michael Vaardahl, DPM, FACFAS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AO NA:	</a:t>
            </a:r>
          </a:p>
        </p:txBody>
      </p:sp>
    </p:spTree>
    <p:extLst>
      <p:ext uri="{BB962C8B-B14F-4D97-AF65-F5344CB8AC3E}">
        <p14:creationId xmlns:p14="http://schemas.microsoft.com/office/powerpoint/2010/main" val="3114747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DC83-5F7B-3C1D-84B2-4A7D0CA0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8E15F-3072-344B-513F-C38121996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112386-FF57-D0E3-3C58-5459E48309B1}"/>
              </a:ext>
            </a:extLst>
          </p:cNvPr>
          <p:cNvSpPr txBox="1"/>
          <p:nvPr/>
        </p:nvSpPr>
        <p:spPr>
          <a:xfrm>
            <a:off x="1079899" y="1546110"/>
            <a:ext cx="11013897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>
                <a:latin typeface="Source Sans Pro" panose="020B0503030403020204" pitchFamily="34" charset="0"/>
                <a:ea typeface="Times New Roman" panose="02020603050405020304" pitchFamily="18" charset="0"/>
              </a:rPr>
              <a:t>AZCPM: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Jeffrey Jensen, DPM, FACFAS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Barry: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	Robert Snyder, DPM, FACFAS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DMU: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	Kevin Smith, DPM, PhD, FACFAS</a:t>
            </a:r>
          </a:p>
          <a:p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Kent State: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Allan Boike, DPM, FACFAS</a:t>
            </a:r>
          </a:p>
          <a:p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LECOM: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Jason Lee, DPM, FACFAS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NYCPM: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Michael Trepal, DPM, FACFAS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Scholl: 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Stephanie Wu, DPM, MSc, FACFAS</a:t>
            </a:r>
          </a:p>
          <a:p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SMUCPM: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Eric D. Stamps, DPM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Temple: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John </a:t>
            </a:r>
            <a:r>
              <a:rPr lang="en-US" sz="2500" dirty="0" err="1">
                <a:latin typeface="Source Sans Pro" panose="020B0503030403020204" pitchFamily="34" charset="0"/>
                <a:ea typeface="Times New Roman" panose="02020603050405020304" pitchFamily="18" charset="0"/>
              </a:rPr>
              <a:t>Mattiacci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, DPM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UTRGV:		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Javier La Fontaine, DPM, FACFAS</a:t>
            </a:r>
            <a:endParaRPr lang="en-US" sz="25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500" b="1" dirty="0" err="1">
                <a:latin typeface="Source Sans Pro" panose="020B0503030403020204" pitchFamily="34" charset="0"/>
                <a:ea typeface="Times New Roman" panose="02020603050405020304" pitchFamily="18" charset="0"/>
              </a:rPr>
              <a:t>WesternU</a:t>
            </a:r>
            <a:r>
              <a:rPr lang="en-US" sz="25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: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		Jonathan </a:t>
            </a:r>
            <a:r>
              <a:rPr lang="en-US" sz="2500" dirty="0" err="1">
                <a:latin typeface="Source Sans Pro" panose="020B0503030403020204" pitchFamily="34" charset="0"/>
                <a:ea typeface="Times New Roman" panose="02020603050405020304" pitchFamily="18" charset="0"/>
              </a:rPr>
              <a:t>Labovitz</a:t>
            </a:r>
            <a:r>
              <a:rPr lang="en-US" sz="25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, DPM, FACFAS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29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CDC83-5F7B-3C1D-84B2-4A7D0CA0F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Post-Event Survey: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8E15F-3072-344B-513F-C38121996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2B2E69-2156-52C6-309B-9F59BC07A6CF}"/>
              </a:ext>
            </a:extLst>
          </p:cNvPr>
          <p:cNvSpPr txBox="1"/>
          <p:nvPr/>
        </p:nvSpPr>
        <p:spPr>
          <a:xfrm>
            <a:off x="804809" y="2521059"/>
            <a:ext cx="110138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Please watch your email -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Responses help to form the content for next year’s event!</a:t>
            </a:r>
            <a:endParaRPr lang="en-US" sz="28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771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207F17-A501-058E-A0F7-B5B3084C2A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4450" y="2438328"/>
            <a:ext cx="5510644" cy="1981344"/>
          </a:xfrm>
        </p:spPr>
        <p:txBody>
          <a:bodyPr>
            <a:normAutofit/>
          </a:bodyPr>
          <a:lstStyle/>
          <a:p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212902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A4950B3C-87F0-61E7-0BD1-8C843DA9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681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030A0"/>
                </a:solidFill>
              </a:defRPr>
            </a:lvl1pPr>
          </a:lstStyle>
          <a:p>
            <a:fld id="{022032E2-57A1-C447-920F-CC2066F656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269D4F-6F6E-B8CF-785A-073CFD008CD6}"/>
              </a:ext>
            </a:extLst>
          </p:cNvPr>
          <p:cNvSpPr txBox="1">
            <a:spLocks/>
          </p:cNvSpPr>
          <p:nvPr/>
        </p:nvSpPr>
        <p:spPr>
          <a:xfrm>
            <a:off x="838200" y="497150"/>
            <a:ext cx="10515600" cy="71832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Source Sans Pro" panose="020B0503030403020204" pitchFamily="34" charset="0"/>
                <a:ea typeface="Source Sans Pro" panose="020B0503030403020204" pitchFamily="34" charset="0"/>
              </a:rPr>
              <a:t>Presenter Disclosures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19D348-6A0A-D217-5585-92B59B69CEC4}"/>
              </a:ext>
            </a:extLst>
          </p:cNvPr>
          <p:cNvSpPr txBox="1">
            <a:spLocks/>
          </p:cNvSpPr>
          <p:nvPr/>
        </p:nvSpPr>
        <p:spPr>
          <a:xfrm>
            <a:off x="341050" y="1600200"/>
            <a:ext cx="10515600" cy="365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endParaRPr lang="en-US" sz="1800" b="1" dirty="0">
              <a:solidFill>
                <a:srgbClr val="2A2A2A"/>
              </a:solidFill>
              <a:latin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B7B8D-B988-C13C-6DD3-531188C83D0A}"/>
              </a:ext>
            </a:extLst>
          </p:cNvPr>
          <p:cNvSpPr txBox="1"/>
          <p:nvPr/>
        </p:nvSpPr>
        <p:spPr>
          <a:xfrm>
            <a:off x="710214" y="1500326"/>
            <a:ext cx="98808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Randall Dei, DPM, FACFAS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Consultant: Maxx Health, Inc.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Collaborative Residency Training Committee, Communication Committee, Credentialing Committee: ABFAS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Residency Program Site Evaluator: CPME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PMSR Program Director: Ascension</a:t>
            </a:r>
          </a:p>
          <a:p>
            <a:pPr marL="0" indent="0">
              <a:buNone/>
            </a:pPr>
            <a:r>
              <a:rPr lang="en-US" sz="16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Section Editor: JFAS</a:t>
            </a:r>
          </a:p>
          <a:p>
            <a:endParaRPr lang="en-US" sz="16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01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7C985F-BB86-A54B-A4B0-E8DCCEB10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9E848-2470-4CD6-9463-EF2B0C0CCF97}"/>
              </a:ext>
            </a:extLst>
          </p:cNvPr>
          <p:cNvSpPr txBox="1"/>
          <p:nvPr/>
        </p:nvSpPr>
        <p:spPr>
          <a:xfrm>
            <a:off x="544530" y="1797784"/>
            <a:ext cx="555147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u="sng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Residency Directors Forum Sub-Committee: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Randall Dei, DPM – Lead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Jacqueline Donovan, DPM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Samantha Figas, DPM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John Martucci, DPM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Hamidat Momoh, DPM – Resident Representative</a:t>
            </a:r>
          </a:p>
          <a:p>
            <a:endParaRPr lang="en-US" sz="1900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Roya Mirmiran, DPM, FACFAS – Committee Co-Chair</a:t>
            </a:r>
          </a:p>
          <a:p>
            <a:r>
              <a:rPr lang="en-US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Harry Schneider, DPM, FACFAS – Committee Co-Chair</a:t>
            </a:r>
          </a:p>
          <a:p>
            <a:r>
              <a:rPr lang="en-US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Matt Williams, DPM, FACFAS – Board Liaison</a:t>
            </a:r>
          </a:p>
          <a:p>
            <a:r>
              <a:rPr lang="en-US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Susan Claffey – COTH Representative</a:t>
            </a:r>
          </a:p>
          <a:p>
            <a:endParaRPr lang="en-US" b="1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CA999-A106-4511-8B4B-22A5D2651DD4}"/>
              </a:ext>
            </a:extLst>
          </p:cNvPr>
          <p:cNvSpPr txBox="1"/>
          <p:nvPr/>
        </p:nvSpPr>
        <p:spPr>
          <a:xfrm>
            <a:off x="6438472" y="1797784"/>
            <a:ext cx="520899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b="1" u="sng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Residents Day Sub-Committee: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9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Colin Mizuo, DPM – Lead</a:t>
            </a:r>
            <a:endParaRPr lang="en-US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Patrick Robinson, DPM – Resident Representative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Christina Staskiewicz, DPM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Cody Togher, DPM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7BE17E-84C5-4A00-B5EB-D07B5C3DE284}"/>
              </a:ext>
            </a:extLst>
          </p:cNvPr>
          <p:cNvSpPr txBox="1"/>
          <p:nvPr/>
        </p:nvSpPr>
        <p:spPr>
          <a:xfrm>
            <a:off x="544530" y="5421003"/>
            <a:ext cx="10667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Source Sans Pro" panose="020B0503030403020204" pitchFamily="34" charset="0"/>
                <a:cs typeface="Times New Roman" panose="02020603050405020304" pitchFamily="18" charset="0"/>
              </a:rPr>
              <a:t>ACFAS Staff: </a:t>
            </a:r>
            <a:r>
              <a:rPr lang="en-US" dirty="0">
                <a:latin typeface="Source Sans Pro" panose="020B0503030403020204" pitchFamily="34" charset="0"/>
                <a:cs typeface="Times New Roman" panose="02020603050405020304" pitchFamily="18" charset="0"/>
              </a:rPr>
              <a:t>Michelle Kennedy, MS, CAE; Maddy Giella, MS; Liz Kosup-Kennedy; Terry Wilkinson, PhD, CAE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1C402C4-6742-30BB-9F5C-1889A4B1D526}"/>
              </a:ext>
            </a:extLst>
          </p:cNvPr>
          <p:cNvSpPr txBox="1">
            <a:spLocks/>
          </p:cNvSpPr>
          <p:nvPr/>
        </p:nvSpPr>
        <p:spPr>
          <a:xfrm>
            <a:off x="544530" y="26728"/>
            <a:ext cx="10515600" cy="12154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2023-2024 Post Graduate Affairs Committee </a:t>
            </a:r>
          </a:p>
        </p:txBody>
      </p:sp>
    </p:spTree>
    <p:extLst>
      <p:ext uri="{BB962C8B-B14F-4D97-AF65-F5344CB8AC3E}">
        <p14:creationId xmlns:p14="http://schemas.microsoft.com/office/powerpoint/2010/main" val="284985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EE8F-F05C-4A01-C652-9DE8DEE4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PGA Committee Conference Events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45836-04E9-725F-06F0-D23BE0B3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E819AF-F2E0-58C1-CB6C-E83C0140CFD8}"/>
              </a:ext>
            </a:extLst>
          </p:cNvPr>
          <p:cNvSpPr txBox="1"/>
          <p:nvPr/>
        </p:nvSpPr>
        <p:spPr>
          <a:xfrm>
            <a:off x="1263731" y="3303534"/>
            <a:ext cx="923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2024 HUB Session: Journey to Financial Independence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Moderator: Colin Mizuo</a:t>
            </a:r>
            <a:r>
              <a:rPr lang="en-US" sz="24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, DPM</a:t>
            </a:r>
            <a:endParaRPr lang="en-US" sz="2400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Friday, February 2   3pm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HUB Theater in the exhibit hall</a:t>
            </a:r>
            <a:endParaRPr lang="en-US" sz="24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8A4D8-D3EC-F6C7-B592-48F551051BA9}"/>
              </a:ext>
            </a:extLst>
          </p:cNvPr>
          <p:cNvSpPr txBox="1"/>
          <p:nvPr/>
        </p:nvSpPr>
        <p:spPr>
          <a:xfrm>
            <a:off x="1263731" y="1635130"/>
            <a:ext cx="90965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2024 HUB Session: Residency Directors Panel Discussion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Moderators: Hamidat Momoh, DPM and Patric</a:t>
            </a:r>
            <a:r>
              <a:rPr lang="en-US" sz="24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k Robinson, DPM</a:t>
            </a:r>
            <a:endParaRPr lang="en-US" sz="2400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Friday, February 2   2pm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HUB Theater in the exhibit hall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401F6A-27F5-0A1A-990B-2574F06FCAA2}"/>
              </a:ext>
            </a:extLst>
          </p:cNvPr>
          <p:cNvSpPr txBox="1"/>
          <p:nvPr/>
        </p:nvSpPr>
        <p:spPr>
          <a:xfrm>
            <a:off x="1263731" y="4971938"/>
            <a:ext cx="8445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2024 Podcast Recording: Getting Involved with ACFAS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Moderator: Cody Togher, DPM</a:t>
            </a:r>
            <a:endParaRPr lang="en-US" sz="2400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6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26453-5B1A-D7BF-E4C2-A3786E14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30004D-FE31-0938-B436-C4653D7D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ACFAS Region </a:t>
            </a:r>
            <a:br>
              <a:rPr lang="en-US" dirty="0"/>
            </a:br>
            <a:r>
              <a:rPr lang="en-US" dirty="0"/>
              <a:t>Residency Director Mentors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DACA25-F9D6-98CA-9422-D9125837E9DE}"/>
              </a:ext>
            </a:extLst>
          </p:cNvPr>
          <p:cNvSpPr txBox="1"/>
          <p:nvPr/>
        </p:nvSpPr>
        <p:spPr>
          <a:xfrm>
            <a:off x="589051" y="2661939"/>
            <a:ext cx="11013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ACFAS.org/Regions</a:t>
            </a:r>
            <a:endParaRPr lang="en-US" sz="2800" i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3F51FD-D49A-5D59-02D1-8B9EE8AD5EB4}"/>
              </a:ext>
            </a:extLst>
          </p:cNvPr>
          <p:cNvSpPr txBox="1"/>
          <p:nvPr/>
        </p:nvSpPr>
        <p:spPr>
          <a:xfrm>
            <a:off x="589050" y="3904517"/>
            <a:ext cx="11013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Big West Region: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Michael D. Vaardahl, DPM, FACFAS – Greeley, CO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35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26453-5B1A-D7BF-E4C2-A3786E14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30004D-FE31-0938-B436-C4653D7D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ACFAS Region </a:t>
            </a:r>
            <a:br>
              <a:rPr lang="en-US" dirty="0"/>
            </a:br>
            <a:r>
              <a:rPr lang="en-US" dirty="0"/>
              <a:t>Residency Director Mentors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F2A06-257C-52E8-013C-EB50CF9CF11F}"/>
              </a:ext>
            </a:extLst>
          </p:cNvPr>
          <p:cNvSpPr txBox="1"/>
          <p:nvPr/>
        </p:nvSpPr>
        <p:spPr>
          <a:xfrm>
            <a:off x="589051" y="2141992"/>
            <a:ext cx="110138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Great Lakes Region: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Tim Ford, DPM, FACFAS – Louisville, KY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Josh </a:t>
            </a:r>
            <a:r>
              <a:rPr lang="en-US" sz="2800" dirty="0" err="1">
                <a:latin typeface="Source Sans Pro" panose="020B0503030403020204" pitchFamily="34" charset="0"/>
                <a:ea typeface="Times New Roman" panose="02020603050405020304" pitchFamily="18" charset="0"/>
              </a:rPr>
              <a:t>Rhodenizer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, DPM, FACFAS – Detroit, MI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Gulf States Region: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Tyson Green, DPM, FACFAS – Lake Charles, LA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Travis Motley, DPM, FACFAS – Fort Worth, TX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7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26453-5B1A-D7BF-E4C2-A3786E14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30004D-FE31-0938-B436-C4653D7D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ACFAS Region </a:t>
            </a:r>
            <a:br>
              <a:rPr lang="en-US" dirty="0"/>
            </a:br>
            <a:r>
              <a:rPr lang="en-US" dirty="0"/>
              <a:t>Residency Director Mentors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8C86BB-7F14-7FF3-EE84-004BAADE9565}"/>
              </a:ext>
            </a:extLst>
          </p:cNvPr>
          <p:cNvSpPr txBox="1"/>
          <p:nvPr/>
        </p:nvSpPr>
        <p:spPr>
          <a:xfrm>
            <a:off x="589051" y="2141992"/>
            <a:ext cx="11013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Mid-Atlantic Region: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Patrick Agnew, DPM, FACFAS – Virginia Beach, VA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Randy Clements, DPM, FACFAS – Roanoke, VA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Midwest Region: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Randall Dei, DPM, FACFAS – Franklin, WI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569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26453-5B1A-D7BF-E4C2-A3786E14D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30004D-FE31-0938-B436-C4653D7D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ACFAS Region </a:t>
            </a:r>
            <a:br>
              <a:rPr lang="en-US" dirty="0"/>
            </a:br>
            <a:r>
              <a:rPr lang="en-US" dirty="0"/>
              <a:t>Residency Director Mentors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876EF5-18E6-C80A-45BD-EF4CAA797C78}"/>
              </a:ext>
            </a:extLst>
          </p:cNvPr>
          <p:cNvSpPr txBox="1"/>
          <p:nvPr/>
        </p:nvSpPr>
        <p:spPr>
          <a:xfrm>
            <a:off x="589051" y="2141992"/>
            <a:ext cx="110138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Southeast Region: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Jason Piraino, DPM, FACFAS – St. Augustine, FL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Marie Williams, DPM, FACFAS – Aventura, FL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Tri-State Region: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Andrew </a:t>
            </a:r>
            <a:r>
              <a:rPr lang="en-US" sz="2800" dirty="0" err="1">
                <a:latin typeface="Source Sans Pro" panose="020B0503030403020204" pitchFamily="34" charset="0"/>
                <a:ea typeface="Times New Roman" panose="02020603050405020304" pitchFamily="18" charset="0"/>
              </a:rPr>
              <a:t>Meyr</a:t>
            </a:r>
            <a:r>
              <a:rPr lang="en-US" sz="2800" dirty="0">
                <a:latin typeface="Source Sans Pro" panose="020B0503030403020204" pitchFamily="34" charset="0"/>
                <a:ea typeface="Times New Roman" panose="02020603050405020304" pitchFamily="18" charset="0"/>
              </a:rPr>
              <a:t>, DPM, FACFAS – Philadelphia, PA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57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EE8F-F05C-4A01-C652-9DE8DEE47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ACFAS/AO NORTH AMERICA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545836-04E9-725F-06F0-D23BE0B3BA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22032E2-57A1-C447-920F-CC2066F6567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8A4D8-D3EC-F6C7-B592-48F551051BA9}"/>
              </a:ext>
            </a:extLst>
          </p:cNvPr>
          <p:cNvSpPr txBox="1"/>
          <p:nvPr/>
        </p:nvSpPr>
        <p:spPr>
          <a:xfrm>
            <a:off x="541539" y="1635130"/>
            <a:ext cx="1081226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Basic Principles of Foot and Ankle Trauma and Reconstructive Surgery for DPMs</a:t>
            </a:r>
            <a:br>
              <a:rPr lang="en-US" sz="2400" b="1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</a:br>
            <a:endParaRPr lang="en-US" sz="2400" b="1" i="0" dirty="0">
              <a:solidFill>
                <a:srgbClr val="2A2A2A"/>
              </a:solidFill>
              <a:effectLst/>
              <a:latin typeface="Source Sans Pro" panose="020B0503030403020204" pitchFamily="34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April 13-14, 2024</a:t>
            </a:r>
            <a:br>
              <a:rPr lang="en-US" sz="2400" b="1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</a:br>
            <a:r>
              <a:rPr lang="en-US" sz="2400" b="1" i="0" dirty="0">
                <a:solidFill>
                  <a:srgbClr val="2A2A2A"/>
                </a:solidFill>
                <a:effectLst/>
                <a:latin typeface="Source Sans Pro" panose="020B0503030403020204" pitchFamily="34" charset="0"/>
              </a:rPr>
              <a:t>Columbus, OH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2A2A2A"/>
              </a:solidFill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solidFill>
                  <a:srgbClr val="2A2A2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Jointly provided by ACFAS and AO North America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rgbClr val="2A2A2A"/>
              </a:solidFill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n-US" sz="2400" b="1" i="1" dirty="0">
                <a:latin typeface="Source Sans Pro" panose="020B0503030403020204" pitchFamily="34" charset="0"/>
                <a:ea typeface="Times New Roman" panose="02020603050405020304" pitchFamily="18" charset="0"/>
              </a:rPr>
              <a:t>Resident Registration Cost: $995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endParaRPr lang="en-US" sz="2400" i="1" dirty="0">
              <a:solidFill>
                <a:srgbClr val="2A2A2A"/>
              </a:solidFill>
              <a:latin typeface="Source Sans Pro" panose="020B0503030403020204" pitchFamily="34" charset="0"/>
              <a:ea typeface="Times New Roman" panose="02020603050405020304" pitchFamily="18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2A2A2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More information or to register: </a:t>
            </a: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2A2A2A"/>
                </a:solidFill>
                <a:effectLst/>
                <a:latin typeface="Source Sans Pro" panose="020B0503030403020204" pitchFamily="34" charset="0"/>
                <a:ea typeface="Times New Roman" panose="02020603050405020304" pitchFamily="18" charset="0"/>
              </a:rPr>
              <a:t>acfas.org/basicprinciplesApril24</a:t>
            </a:r>
            <a:endParaRPr lang="en-US" sz="2400" b="1" dirty="0">
              <a:effectLst/>
              <a:latin typeface="Source Sans Pro" panose="020B0503030403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59011"/>
      </p:ext>
    </p:extLst>
  </p:cSld>
  <p:clrMapOvr>
    <a:masterClrMapping/>
  </p:clrMapOvr>
</p:sld>
</file>

<file path=ppt/theme/theme1.xml><?xml version="1.0" encoding="utf-8"?>
<a:theme xmlns:a="http://schemas.openxmlformats.org/drawingml/2006/main" name="ACFAS 2022">
  <a:themeElements>
    <a:clrScheme name="ACFAS">
      <a:dk1>
        <a:srgbClr val="000000"/>
      </a:dk1>
      <a:lt1>
        <a:srgbClr val="FFFFFF"/>
      </a:lt1>
      <a:dk2>
        <a:srgbClr val="430D41"/>
      </a:dk2>
      <a:lt2>
        <a:srgbClr val="EEECE1"/>
      </a:lt2>
      <a:accent1>
        <a:srgbClr val="1C3C5D"/>
      </a:accent1>
      <a:accent2>
        <a:srgbClr val="959383"/>
      </a:accent2>
      <a:accent3>
        <a:srgbClr val="9C0059"/>
      </a:accent3>
      <a:accent4>
        <a:srgbClr val="44697D"/>
      </a:accent4>
      <a:accent5>
        <a:srgbClr val="E77B33"/>
      </a:accent5>
      <a:accent6>
        <a:srgbClr val="FDCA34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E14EC5D-FC47-D94F-B546-2DE81E96BB4C}" vid="{76D7E3E7-3E9E-0A40-9145-5121A4A8B2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C3E2114E178A4E9834AEC977B2D7FA" ma:contentTypeVersion="16" ma:contentTypeDescription="Create a new document." ma:contentTypeScope="" ma:versionID="e3b8ac1ca8e6983c9d26c1f10995b834">
  <xsd:schema xmlns:xsd="http://www.w3.org/2001/XMLSchema" xmlns:xs="http://www.w3.org/2001/XMLSchema" xmlns:p="http://schemas.microsoft.com/office/2006/metadata/properties" xmlns:ns2="0e6e9e63-7972-499b-a0d1-2a117368bf3c" xmlns:ns3="2c502069-fb89-4ca6-a3b0-f13a8a2cf3e8" targetNamespace="http://schemas.microsoft.com/office/2006/metadata/properties" ma:root="true" ma:fieldsID="78ac5d286c5a6495147a6ed49f3aca8e" ns2:_="" ns3:_="">
    <xsd:import namespace="0e6e9e63-7972-499b-a0d1-2a117368bf3c"/>
    <xsd:import namespace="2c502069-fb89-4ca6-a3b0-f13a8a2cf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6e9e63-7972-499b-a0d1-2a117368b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9208d4f-1b2b-4a65-a39f-4592ee7d7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502069-fb89-4ca6-a3b0-f13a8a2cf3e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d5f7f04-8bca-4d41-b662-dcfcb33550cf}" ma:internalName="TaxCatchAll" ma:showField="CatchAllData" ma:web="2c502069-fb89-4ca6-a3b0-f13a8a2cf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e6e9e63-7972-499b-a0d1-2a117368bf3c">
      <Terms xmlns="http://schemas.microsoft.com/office/infopath/2007/PartnerControls"/>
    </lcf76f155ced4ddcb4097134ff3c332f>
    <TaxCatchAll xmlns="2c502069-fb89-4ca6-a3b0-f13a8a2cf3e8" xsi:nil="true"/>
  </documentManagement>
</p:properties>
</file>

<file path=customXml/itemProps1.xml><?xml version="1.0" encoding="utf-8"?>
<ds:datastoreItem xmlns:ds="http://schemas.openxmlformats.org/officeDocument/2006/customXml" ds:itemID="{92AD1E58-E74E-4DA1-B445-01DE803C574E}"/>
</file>

<file path=customXml/itemProps2.xml><?xml version="1.0" encoding="utf-8"?>
<ds:datastoreItem xmlns:ds="http://schemas.openxmlformats.org/officeDocument/2006/customXml" ds:itemID="{75ED9ABC-6AA8-4F88-A388-029621FAB3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CBEE02-05AE-43C3-9578-AC26391EFBEA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2c502069-fb89-4ca6-a3b0-f13a8a2cf3e8"/>
    <ds:schemaRef ds:uri="0e6e9e63-7972-499b-a0d1-2a117368bf3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FAS-002_PPT_template_B (1) (1)</Template>
  <TotalTime>397</TotalTime>
  <Words>1159</Words>
  <Application>Microsoft Office PowerPoint</Application>
  <PresentationFormat>Widescreen</PresentationFormat>
  <Paragraphs>177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</vt:lpstr>
      <vt:lpstr>Source Sans Pro</vt:lpstr>
      <vt:lpstr>Times New Roman</vt:lpstr>
      <vt:lpstr>ACFAS 2022</vt:lpstr>
      <vt:lpstr>PowerPoint Presentation</vt:lpstr>
      <vt:lpstr>PowerPoint Presentation</vt:lpstr>
      <vt:lpstr>PowerPoint Presentation</vt:lpstr>
      <vt:lpstr>PGA Committee Conference Events</vt:lpstr>
      <vt:lpstr>ACFAS Region  Residency Director Mentors</vt:lpstr>
      <vt:lpstr>ACFAS Region  Residency Director Mentors</vt:lpstr>
      <vt:lpstr>ACFAS Region  Residency Director Mentors</vt:lpstr>
      <vt:lpstr>ACFAS Region  Residency Director Mentors</vt:lpstr>
      <vt:lpstr>ACFAS/AO NORTH AMERICA COURSE</vt:lpstr>
      <vt:lpstr>TODAY’S AGENDA</vt:lpstr>
      <vt:lpstr>AGENDA (continued)</vt:lpstr>
      <vt:lpstr>AGENDA (continued)</vt:lpstr>
      <vt:lpstr>AGENDA (continued)</vt:lpstr>
      <vt:lpstr>Participating Organizations</vt:lpstr>
      <vt:lpstr>School Deans</vt:lpstr>
      <vt:lpstr>Short Post-Event Survey: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Ashley Doyle</dc:creator>
  <cp:lastModifiedBy>Michelle Kennedy</cp:lastModifiedBy>
  <cp:revision>7</cp:revision>
  <dcterms:created xsi:type="dcterms:W3CDTF">2022-11-02T19:12:41Z</dcterms:created>
  <dcterms:modified xsi:type="dcterms:W3CDTF">2024-01-17T16:19:15Z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0x01010028C3E2114E178A4E9834AEC977B2D7FA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2022-10-24T19:47:40Z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939c3203-cd5b-4fdf-827e-6829fbfaa53b</vt:lpwstr>
  </property>
  <property fmtid="{D5CDD505-2E9C-101B-9397-08002B2CF9AE}" pid="8" name="MSIP_Label_defa4170-0d19-0005-0004-bc88714345d2_ActionId">
    <vt:lpwstr>eabb6dd6-42cc-43a1-9db2-4112d53f5e26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</Properties>
</file>